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7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75873"/>
            <a:ext cx="7556421" cy="1432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🌪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Disaster Prediction &amp; Early Alert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99397"/>
            <a:ext cx="5537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 Real-Time </a:t>
            </a:r>
            <a:r>
              <a:rPr lang="en-US" sz="220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</a:t>
            </a: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}n for Enhanced Safety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72703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You!</a:t>
            </a:r>
            <a:endParaRPr lang="en-US" sz="13350" dirty="0"/>
          </a:p>
        </p:txBody>
      </p:sp>
      <p:sp>
        <p:nvSpPr>
          <p:cNvPr id="5" name="Text 2"/>
          <p:cNvSpPr/>
          <p:nvPr/>
        </p:nvSpPr>
        <p:spPr>
          <a:xfrm>
            <a:off x="793790" y="3139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deeply appreciate your time and attention today. Your engagement and insights are vital as we work to build a safer future.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423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Presented by:</a:t>
            </a:r>
            <a:endParaRPr lang="en-US" sz="2650" dirty="0"/>
          </a:p>
        </p:txBody>
      </p:sp>
      <p:sp>
        <p:nvSpPr>
          <p:cNvPr id="7" name="Shape 4"/>
          <p:cNvSpPr/>
          <p:nvPr/>
        </p:nvSpPr>
        <p:spPr>
          <a:xfrm>
            <a:off x="793790" y="4607838"/>
            <a:ext cx="6407944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84227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RAGHU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4607838"/>
            <a:ext cx="6408063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62982" y="484227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HRUSHIK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666423"/>
            <a:ext cx="6407944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90085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ZAKI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548" y="5666423"/>
            <a:ext cx="6408063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2982" y="590085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RAHUL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6725007"/>
            <a:ext cx="6407944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28224" y="695944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SATHWIK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8548" y="6725007"/>
            <a:ext cx="6408063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662982" y="695944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ADITYA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54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DISASTER PREDICTION &amp; EARLY ALERT DASHBOARD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53132"/>
            <a:ext cx="7556421" cy="3681055"/>
          </a:xfrm>
          <a:prstGeom prst="roundRect">
            <a:avLst>
              <a:gd name="adj" fmla="val 258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338756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3574613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4294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Abstract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4785241"/>
            <a:ext cx="70875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web dashboard provides real-time data on natural disasters, including earthquakes, floods, cyclones, and forest fires. It offers live alerts, data-driven predictions, and an interactive map highlighting high-risk zones, aiming to provide early warnings and minimize damage.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675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Urgent Need: Addressing Delayed Warnings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Millions of lives are impacted annually due to delayed disaster warnings. Current warning systems are often fragmented, complex, or not user-friendly, hindering timely response.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3489484"/>
            <a:ext cx="72641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simple, centralized, and intuitive dashboard is crucial for immediate access to real-time alerts and accurate risk predictions, empowering communities to act swiftly.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489484"/>
            <a:ext cx="30480" cy="1088708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83334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solution aims to bridge this critical gap, providing clear, actionable information when it matters most.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6912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Purpose of the Dashboard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Deliver immediate, accurate disaster information as events unfold.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 Risk Levels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 data and algorithms to forecast potential disaster impacts.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09079"/>
            <a:ext cx="3028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 Preparedness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 individuals and organizations to prepare proactively.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Mitigate Impact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Reduce casualties and property damage through early intervention.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Educate Users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essential safety measures and guidelines for various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374"/>
            <a:ext cx="8757880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🔥</a:t>
            </a: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Key Features: Empowering Preparedness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96390"/>
            <a:ext cx="2325886" cy="1437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0385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Map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571637"/>
            <a:ext cx="31012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Visualize disaster zones globally with intuitive, color-coded markers.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56" y="1596390"/>
            <a:ext cx="2325886" cy="1437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7656" y="320385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Alerts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107656" y="3571637"/>
            <a:ext cx="31012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Instant updates on earthquakes, floods, cyclones, and wildfires via public APIs.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523" y="1596390"/>
            <a:ext cx="2325886" cy="1437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1523" y="320385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Prediction Engine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21523" y="3571637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 algorithms to forecast risk levels (Low, Medium, High) based on climatic and seismic data.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5389" y="1596390"/>
            <a:ext cx="2325886" cy="1437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35389" y="3203853"/>
            <a:ext cx="223968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Safety Tips &amp; Contacts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0735389" y="3571637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Dedicated sections for disaster-specific precautions and crucial emergency contacts.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728329"/>
            <a:ext cx="2325886" cy="1437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33579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Weather Integration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93790" y="6703576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real-time weather forecasts to predict storms, heavy rainfall, and heatwaves.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656" y="4728329"/>
            <a:ext cx="2325886" cy="1437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07656" y="633579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Live Data Graphs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4107656" y="6703576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 representation of vital environmental metrics: rainfall, temperature, and seismic activity.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3292"/>
            <a:ext cx="8992195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How the System Works: A Seamless Workflow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1493401"/>
            <a:ext cx="848916" cy="10188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11060" y="1663184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1. Data Acquisition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811060" y="2030254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Website fetches real-time data from various disaster and weather APIs.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2512219"/>
            <a:ext cx="848916" cy="10188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11060" y="2682002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2. Data Processing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811060" y="3049072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Raw data undergoes cleaning and processing for accuracy and usability.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61" y="3531037"/>
            <a:ext cx="848916" cy="10188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11060" y="3700820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3. Predictive Analysis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811060" y="4067889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Integrated logic checks for rainfall patterns, climatic conditions, and seismic changes.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61" y="4549854"/>
            <a:ext cx="848916" cy="10188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11060" y="4719638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4. Alert Generation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811060" y="5086707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displays live alerts and computed risk levels to users.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1" y="5568672"/>
            <a:ext cx="848916" cy="10188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11060" y="5738455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5. Map Visualization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811060" y="6105525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map updates dynamically with warnings and high-risk areas.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361" y="6587490"/>
            <a:ext cx="848916" cy="101881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811060" y="6757273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6. User Guidance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1811060" y="7124343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receive recommended safety actions and preparedness measures.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0905"/>
            <a:ext cx="7569160" cy="42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 Stack Suggestions: Building the Foundation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26519" y="1329809"/>
            <a:ext cx="3861316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Option A: MERN Stack (Modern &amp; Robust)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26519" y="1717715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Ideal for a scalable and dynamic application with a rich user interface.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726519" y="205490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MongoDB: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Flexible NoSQL database for dynamic data.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26519" y="231779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Express.js: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Robust backend framework for API handling.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26519" y="258068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React: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Modern frontend library for interactive UIs.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26519" y="284357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Node.js: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JavaScript runtime for server-side logic.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26519" y="310646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Mapping Libraries: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Leaflet.js or Mapbox for advanced map functionalities.</a:t>
            </a:r>
            <a:endParaRPr lang="en-US" sz="10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9" y="3474006"/>
            <a:ext cx="4175641" cy="4175641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87364" y="1329809"/>
            <a:ext cx="3772138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Option B: Flask (Lightweight &amp; Efficient)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487364" y="1717715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Excellent for rapid development and clean, Python-based backend.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87364" y="205490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Versatile language for backend development and scripting.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487364" y="231779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Flask: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Micro-framework for building web applications.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7487364" y="258068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HTML/CSS/JS: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Standard frontend technologies for presentation.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487364" y="284357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APIs: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Integration with external disaster data sources.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7487364" y="310646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Mapping Libraries: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Folium or Leaflet for map visualizations.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7487364" y="336935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Charting: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Matplotlib or Chart.js for data visualization.</a:t>
            </a:r>
            <a:endParaRPr lang="en-US" sz="105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364" y="3736896"/>
            <a:ext cx="4175641" cy="41756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212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Data Sources: Powering the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33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dashboard relies on robust, reliable data sources to provide accurate and timely information. These APIs offer access to a wide range of disaster and weather data: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59" y="3800237"/>
            <a:ext cx="1448872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382" y="3800237"/>
            <a:ext cx="1448872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548" y="3800237"/>
            <a:ext cx="1448872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028" y="3800237"/>
            <a:ext cx="1448872" cy="90725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1350" y="3800237"/>
            <a:ext cx="1448872" cy="907256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793790" y="48534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USGS Earthquake API: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Provides comprehensive earthquake data worldwide.</a:t>
            </a:r>
            <a:endParaRPr lang="en-US" sz="1750" dirty="0"/>
          </a:p>
        </p:txBody>
      </p:sp>
      <p:sp>
        <p:nvSpPr>
          <p:cNvPr id="10" name="Text 3"/>
          <p:cNvSpPr/>
          <p:nvPr/>
        </p:nvSpPr>
        <p:spPr>
          <a:xfrm>
            <a:off x="793790" y="52956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OpenWeatherMap API: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Offers real-time weather data and forecasts.</a:t>
            </a:r>
            <a:endParaRPr lang="en-US" sz="1750" dirty="0"/>
          </a:p>
        </p:txBody>
      </p:sp>
      <p:sp>
        <p:nvSpPr>
          <p:cNvPr id="11" name="Text 4"/>
          <p:cNvSpPr/>
          <p:nvPr/>
        </p:nvSpPr>
        <p:spPr>
          <a:xfrm>
            <a:off x="793790" y="57378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NASA Fire Data API: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Supplies satellite-derived wildfire information.</a:t>
            </a:r>
            <a:endParaRPr lang="en-US" sz="1750" dirty="0"/>
          </a:p>
        </p:txBody>
      </p:sp>
      <p:sp>
        <p:nvSpPr>
          <p:cNvPr id="12" name="Text 5"/>
          <p:cNvSpPr/>
          <p:nvPr/>
        </p:nvSpPr>
        <p:spPr>
          <a:xfrm>
            <a:off x="793790" y="61800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GDACS Alerts API: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Global Disaster Alert and Coordination System.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793790" y="66222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IMD Weather (India):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Indian Meteorological Department for regional weather.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93790" y="70644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Flood Monitoring APIs: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Various sources for river levels and flood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003"/>
            <a:ext cx="837461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Scope: Evolving for Greater Impact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58779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435" y="2041565"/>
            <a:ext cx="255151" cy="2551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182880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AI-Based Prediction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644253" y="2196584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advanced AI/ML models for more precise disaster forecasting.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93790" y="2849523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435" y="3232309"/>
            <a:ext cx="255151" cy="2551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44253" y="301954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Mobile Alert App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644253" y="3387328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 dedicated smartphone application for on-the-go alerts.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793790" y="4040267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435" y="4423053"/>
            <a:ext cx="255151" cy="25515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44253" y="42102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SMS Warning System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644253" y="4578072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an SMS-based system to reach users without internet access.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793790" y="5231011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6435" y="5613797"/>
            <a:ext cx="255151" cy="25515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44253" y="540103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Evacuation Maps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1644253" y="5768816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real-time, dynamic evacuation routes during emergencies.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793790" y="6421755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6435" y="6804541"/>
            <a:ext cx="255151" cy="25515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44253" y="6591776"/>
            <a:ext cx="238017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Crowd-Sourced Reports</a:t>
            </a:r>
            <a:endParaRPr lang="en-US" sz="1650" dirty="0"/>
          </a:p>
        </p:txBody>
      </p:sp>
      <p:sp>
        <p:nvSpPr>
          <p:cNvPr id="22" name="Text 15"/>
          <p:cNvSpPr/>
          <p:nvPr/>
        </p:nvSpPr>
        <p:spPr>
          <a:xfrm>
            <a:off x="1644253" y="6959560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users to report localized incidents, enhancing data accuracy.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801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Arimo</vt:lpstr>
      <vt:lpstr>Arial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Ushasri Ollaji</dc:creator>
  <cp:lastModifiedBy>Ushasri Ollaji</cp:lastModifiedBy>
  <cp:revision>3</cp:revision>
  <dcterms:created xsi:type="dcterms:W3CDTF">2025-11-18T15:17:42Z</dcterms:created>
  <dcterms:modified xsi:type="dcterms:W3CDTF">2025-11-19T04:34:53Z</dcterms:modified>
</cp:coreProperties>
</file>